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3" d="100"/>
          <a:sy n="163" d="100"/>
        </p:scale>
        <p:origin x="-10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352554"/>
            <a:ext cx="7086600" cy="1368822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724151"/>
            <a:ext cx="7086600" cy="51435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1" y="3235746"/>
            <a:ext cx="2183130" cy="280982"/>
          </a:xfrm>
        </p:spPr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28700" y="3242885"/>
            <a:ext cx="4800600" cy="273844"/>
          </a:xfrm>
        </p:spPr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073151"/>
            <a:ext cx="2057400" cy="273844"/>
          </a:xfrm>
        </p:spPr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33" y="3523021"/>
            <a:ext cx="8116526" cy="614516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1295" y="706080"/>
            <a:ext cx="8116380" cy="260862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4137537"/>
            <a:ext cx="8115300" cy="52647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8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565150"/>
            <a:ext cx="8115300" cy="2101850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1" y="2736851"/>
            <a:ext cx="7597887" cy="749300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285751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1" y="284957"/>
            <a:ext cx="5243619" cy="273844"/>
          </a:xfrm>
        </p:spPr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40" y="285751"/>
            <a:ext cx="482811" cy="273844"/>
          </a:xfrm>
        </p:spPr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73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565151"/>
            <a:ext cx="7613650" cy="1953371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2524168"/>
            <a:ext cx="7194552" cy="3333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1" y="2969898"/>
            <a:ext cx="7613650" cy="509903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285751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1" y="284957"/>
            <a:ext cx="5243619" cy="273844"/>
          </a:xfrm>
        </p:spPr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40" y="285751"/>
            <a:ext cx="482811" cy="273844"/>
          </a:xfrm>
        </p:spPr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8" y="700088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white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38173" y="2025968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white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8457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71" y="843527"/>
            <a:ext cx="7609640" cy="1883876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1" y="2736237"/>
            <a:ext cx="7608491" cy="74991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284163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1" y="284163"/>
            <a:ext cx="5243619" cy="273844"/>
          </a:xfrm>
        </p:spPr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40" y="285751"/>
            <a:ext cx="482811" cy="273844"/>
          </a:xfrm>
        </p:spPr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27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2" y="571501"/>
            <a:ext cx="6457949" cy="977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51560"/>
            <a:ext cx="2592324" cy="4629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49" y="2178424"/>
            <a:ext cx="2592324" cy="248559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76600" y="1650999"/>
            <a:ext cx="2592324" cy="46990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275144" y="2178050"/>
            <a:ext cx="2592324" cy="248596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38850" y="1644649"/>
            <a:ext cx="2592324" cy="46990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038851" y="2178424"/>
            <a:ext cx="2592324" cy="248559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446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571500"/>
            <a:ext cx="6457949" cy="971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6464" y="3143251"/>
            <a:ext cx="2588687" cy="51207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6464" y="1771650"/>
            <a:ext cx="2588687" cy="1143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6464" y="3655324"/>
            <a:ext cx="2588687" cy="100869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699" y="3143251"/>
            <a:ext cx="2586701" cy="51207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80697" y="1771650"/>
            <a:ext cx="2586702" cy="1143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80700" y="3655323"/>
            <a:ext cx="2586701" cy="100869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37299" y="3143251"/>
            <a:ext cx="2592352" cy="51207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37392" y="1771650"/>
            <a:ext cx="2585909" cy="1143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037299" y="3655322"/>
            <a:ext cx="2589334" cy="100869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083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1645920"/>
            <a:ext cx="8115300" cy="30180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26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558800"/>
            <a:ext cx="1543050" cy="292735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1" y="558801"/>
            <a:ext cx="6153151" cy="2927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0839" y="284957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1" y="285751"/>
            <a:ext cx="5243619" cy="273844"/>
          </a:xfrm>
        </p:spPr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6840" y="285751"/>
            <a:ext cx="482811" cy="273844"/>
          </a:xfrm>
        </p:spPr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02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84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813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565151"/>
            <a:ext cx="8115299" cy="2101451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2731295"/>
            <a:ext cx="7867650" cy="716756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0839" y="285751"/>
            <a:ext cx="2183130" cy="273844"/>
          </a:xfrm>
        </p:spPr>
        <p:txBody>
          <a:bodyPr/>
          <a:lstStyle>
            <a:lvl1pPr algn="r">
              <a:defRPr/>
            </a:lvl1pPr>
          </a:lstStyle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1" y="285752"/>
            <a:ext cx="5243619" cy="273049"/>
          </a:xfrm>
        </p:spPr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6840" y="285751"/>
            <a:ext cx="482811" cy="273844"/>
          </a:xfrm>
        </p:spPr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74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45920"/>
            <a:ext cx="4000500" cy="30180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45920"/>
            <a:ext cx="4000500" cy="30180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6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571500"/>
            <a:ext cx="6457950" cy="9715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8" y="1637852"/>
            <a:ext cx="3809993" cy="617934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2" y="2349501"/>
            <a:ext cx="3983831" cy="23145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37852"/>
            <a:ext cx="3829050" cy="617934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49501"/>
            <a:ext cx="4000500" cy="23145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07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1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8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143000"/>
            <a:ext cx="3086100" cy="120015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686" y="560070"/>
            <a:ext cx="4882964" cy="410394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343150"/>
            <a:ext cx="3086100" cy="23208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96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143000"/>
            <a:ext cx="5154930" cy="120015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95928" y="563432"/>
            <a:ext cx="2733722" cy="410058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343150"/>
            <a:ext cx="5154930" cy="23208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2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573280"/>
            <a:ext cx="6457950" cy="969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45921"/>
            <a:ext cx="8115300" cy="3018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6520" y="4767264"/>
            <a:ext cx="218313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711C9-394E-415F-9EB4-1A5A507DBEAF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4766885"/>
            <a:ext cx="58293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28575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9D1A9-4640-4B4B-A48A-DD63E9B89A7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670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000" b="1" u="sng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神的道路</a:t>
            </a:r>
            <a:endParaRPr lang="en-US" sz="4000" b="1" u="sng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414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483519"/>
            <a:ext cx="7772870" cy="46599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en-US" sz="4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神的道路，高過人的路，</a:t>
            </a:r>
            <a:endParaRPr lang="en-US" altLang="zh-CN" sz="44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CN" altLang="en-US" sz="4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神的意念，高過人的意念，</a:t>
            </a:r>
            <a:endParaRPr lang="en-US" altLang="zh-CN" sz="44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zh-CN" altLang="en-US" sz="4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的心理有藍圖，</a:t>
            </a:r>
            <a:endParaRPr lang="en-US" altLang="zh-CN" sz="44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zh-CN" altLang="en-US" sz="4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的時間不錯誤，</a:t>
            </a:r>
            <a:endParaRPr lang="en-US" altLang="zh-CN" sz="44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CN" altLang="en-US" sz="44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一步一步，帶領你前途。</a:t>
            </a:r>
            <a:endParaRPr lang="en-US" altLang="zh-CN" sz="44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544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267494"/>
            <a:ext cx="9143999" cy="47887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zh-TW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zh-CN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立大地的根基</a:t>
            </a:r>
            <a:r>
              <a:rPr lang="zh-CN" altLang="en-US" sz="48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CN" sz="48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8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zh-CN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讓雲彩空中漂浮，</a:t>
            </a:r>
            <a:endParaRPr lang="en-US" altLang="zh-CN" sz="48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CN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是</a:t>
            </a:r>
            <a:r>
              <a:rPr lang="zh-TW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zh-CN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創造生命氣息</a:t>
            </a:r>
            <a:r>
              <a:rPr lang="zh-CN" altLang="en-US" sz="48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CN" sz="48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CN" altLang="en-US" sz="48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是</a:t>
            </a:r>
            <a:r>
              <a:rPr lang="zh-TW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祂</a:t>
            </a:r>
            <a:r>
              <a:rPr lang="zh-CN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應許照顧賜福；</a:t>
            </a:r>
            <a:endParaRPr lang="en-US" altLang="zh-CN" sz="48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CN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神造萬物各按其時</a:t>
            </a:r>
            <a:r>
              <a:rPr lang="zh-CN" altLang="en-US" sz="48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CN" sz="4800" b="1" dirty="0" smtClean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CN" altLang="en-US" sz="4800" b="1" dirty="0" smtClean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耐心</a:t>
            </a:r>
            <a:r>
              <a:rPr lang="zh-CN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等待必要歡呼，</a:t>
            </a:r>
            <a:endParaRPr lang="en-US" altLang="zh-CN" sz="48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CN" altLang="en-US" sz="4800" b="1" dirty="0">
                <a:effectLst/>
                <a:latin typeface="DFKai-SB" panose="03000509000000000000" pitchFamily="65" charset="-120"/>
                <a:ea typeface="DFKai-SB" panose="03000509000000000000" pitchFamily="65" charset="-120"/>
              </a:rPr>
              <a:t>啊！耐心等待要歡呼。</a:t>
            </a:r>
            <a:endParaRPr lang="en-US" sz="4800" b="1" dirty="0">
              <a:effectLst/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2</TotalTime>
  <Words>117</Words>
  <Application>Microsoft Office PowerPoint</Application>
  <PresentationFormat>On-screen Show (16:9)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Vapor Trail</vt:lpstr>
      <vt:lpstr>神的道路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神的道路</dc:title>
  <dc:creator>wsc</dc:creator>
  <cp:lastModifiedBy>wsc</cp:lastModifiedBy>
  <cp:revision>1</cp:revision>
  <dcterms:created xsi:type="dcterms:W3CDTF">2018-11-21T00:32:17Z</dcterms:created>
  <dcterms:modified xsi:type="dcterms:W3CDTF">2018-11-21T00:34:50Z</dcterms:modified>
</cp:coreProperties>
</file>